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emastil 1 - uthevingsfarg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54" d="100"/>
          <a:sy n="54" d="100"/>
        </p:scale>
        <p:origin x="-176" y="3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2502945"/>
            <a:ext cx="1466879" cy="1676400"/>
            <a:chOff x="1230573" y="1890215"/>
            <a:chExt cx="1444388" cy="1650696"/>
          </a:xfrm>
        </p:grpSpPr>
        <p:sp>
          <p:nvSpPr>
            <p:cNvPr id="9" name="Oval 8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14.12.12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ound Same Side Corner Rectangle 12"/>
          <p:cNvSpPr/>
          <p:nvPr/>
        </p:nvSpPr>
        <p:spPr>
          <a:xfrm rot="5400000" flipH="1">
            <a:off x="4572000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1640541"/>
          </a:xfr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384176"/>
            <a:ext cx="3273552" cy="530352"/>
          </a:xfrm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14.12.12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e med teks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14.12.12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er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14.12.12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bilder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14.12.12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bilder, 2 tek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14.12.12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er, 3 tek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14.12.12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14.12.12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14.12.12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5pPr>
              <a:defRPr/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14.12.12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tellysbilde med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14.12.12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1842448"/>
            <a:ext cx="1466879" cy="1676400"/>
            <a:chOff x="1230573" y="1890215"/>
            <a:chExt cx="1444388" cy="1650696"/>
          </a:xfrm>
        </p:grpSpPr>
        <p:sp>
          <p:nvSpPr>
            <p:cNvPr id="27" name="Oval 26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" name="Oval 28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0" name="Oval 29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6"/>
          <p:cNvGrpSpPr/>
          <p:nvPr/>
        </p:nvGrpSpPr>
        <p:grpSpPr>
          <a:xfrm>
            <a:off x="222912" y="1254456"/>
            <a:ext cx="7892388" cy="3918778"/>
            <a:chOff x="222912" y="1254456"/>
            <a:chExt cx="7892388" cy="3918778"/>
          </a:xfrm>
        </p:grpSpPr>
        <p:sp>
          <p:nvSpPr>
            <p:cNvPr id="7" name="Rounded Rectangle 6"/>
            <p:cNvSpPr/>
            <p:nvPr/>
          </p:nvSpPr>
          <p:spPr>
            <a:xfrm>
              <a:off x="1028700" y="1600200"/>
              <a:ext cx="7086600" cy="3474720"/>
            </a:xfrm>
            <a:prstGeom prst="roundRect">
              <a:avLst>
                <a:gd name="adj" fmla="val 312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9"/>
            <p:cNvGrpSpPr/>
            <p:nvPr/>
          </p:nvGrpSpPr>
          <p:grpSpPr>
            <a:xfrm>
              <a:off x="222912" y="1254456"/>
              <a:ext cx="3429000" cy="3918778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1424" y="3388659"/>
            <a:ext cx="4603376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14.12.12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5" name="Rounded Rectangle 14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14.12.12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14.12.12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15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7" name="Rounded Rectangle 16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14.12.12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8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0" name="Rounded Rectangle 9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7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14.12.12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7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9" name="Rounded Rectangle 8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6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14.12.12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B7C3F878-F5E8-489B-AC8A-64F2A7E22C28}" type="datetimeFigureOut">
              <a:rPr lang="en-US" smtClean="0"/>
              <a:pPr/>
              <a:t>14.12.12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18"/>
          <p:cNvGrpSpPr/>
          <p:nvPr/>
        </p:nvGrpSpPr>
        <p:grpSpPr>
          <a:xfrm>
            <a:off x="842682" y="2971800"/>
            <a:ext cx="914400" cy="914400"/>
            <a:chOff x="842682" y="2971800"/>
            <a:chExt cx="914400" cy="91440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 userDrawn="1"/>
          </p:nvGrpSpPr>
          <p:grpSpPr>
            <a:xfrm>
              <a:off x="948372" y="3034352"/>
              <a:ext cx="700732" cy="800822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  <p:sldLayoutId id="2147483750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28800" indent="-227013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5813" indent="-227013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smtClean="0"/>
              <a:t>Kalkun pålegg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nb-NO" sz="2000" dirty="0" smtClean="0"/>
          </a:p>
          <a:p>
            <a:endParaRPr lang="nb-NO" sz="1200" dirty="0" smtClean="0"/>
          </a:p>
          <a:p>
            <a:endParaRPr lang="nb-NO" sz="1200" dirty="0"/>
          </a:p>
          <a:p>
            <a:endParaRPr lang="nb-NO" sz="1200" dirty="0" smtClean="0"/>
          </a:p>
          <a:p>
            <a:endParaRPr lang="nb-NO" sz="1200" dirty="0"/>
          </a:p>
          <a:p>
            <a:endParaRPr lang="nb-NO" sz="1200" dirty="0" smtClean="0"/>
          </a:p>
          <a:p>
            <a:endParaRPr lang="nb-NO" sz="1200" dirty="0"/>
          </a:p>
          <a:p>
            <a:r>
              <a:rPr lang="nb-NO" sz="1200" dirty="0" smtClean="0"/>
              <a:t>Nettovekt: </a:t>
            </a:r>
            <a:r>
              <a:rPr lang="nb-NO" sz="1200" dirty="0" smtClean="0"/>
              <a:t>150g.</a:t>
            </a:r>
            <a:endParaRPr lang="nb-NO" sz="1200" dirty="0"/>
          </a:p>
        </p:txBody>
      </p:sp>
      <p:pic>
        <p:nvPicPr>
          <p:cNvPr id="4" name="Bild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417" y="1622399"/>
            <a:ext cx="1813460" cy="9174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713" y="2159694"/>
            <a:ext cx="2655377" cy="2323455"/>
          </a:xfrm>
          <a:prstGeom prst="rect">
            <a:avLst/>
          </a:prstGeom>
        </p:spPr>
      </p:pic>
      <p:sp>
        <p:nvSpPr>
          <p:cNvPr id="6" name="TekstSylinder 5"/>
          <p:cNvSpPr txBox="1"/>
          <p:nvPr/>
        </p:nvSpPr>
        <p:spPr>
          <a:xfrm>
            <a:off x="5198261" y="3914528"/>
            <a:ext cx="2046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>
                <a:solidFill>
                  <a:schemeClr val="bg1"/>
                </a:solidFill>
              </a:rPr>
              <a:t>pris: 50 kr.</a:t>
            </a:r>
            <a:endParaRPr lang="nb-NO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024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083108" y="2437961"/>
            <a:ext cx="4078198" cy="2206712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nb-NO" dirty="0" smtClean="0"/>
              <a:t>Innhold: kalkun, salt, sukker, spor av appelsinjuice</a:t>
            </a:r>
          </a:p>
          <a:p>
            <a:r>
              <a:rPr lang="nb-NO" dirty="0" smtClean="0"/>
              <a:t>Produksjonsdato: 17.12.2012</a:t>
            </a:r>
          </a:p>
          <a:p>
            <a:r>
              <a:rPr lang="nb-NO" dirty="0" smtClean="0"/>
              <a:t>Holdbarhetsdato</a:t>
            </a:r>
            <a:r>
              <a:rPr lang="nb-NO" dirty="0" smtClean="0"/>
              <a:t>: 31. 12. 2012</a:t>
            </a:r>
            <a:endParaRPr lang="nb-NO" dirty="0" smtClean="0"/>
          </a:p>
          <a:p>
            <a:r>
              <a:rPr lang="nb-NO" dirty="0" smtClean="0"/>
              <a:t>Oppbevaring: kjølig, 4-8 *C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900109859"/>
      </p:ext>
    </p:extLst>
  </p:cSld>
  <p:clrMapOvr>
    <a:masterClrMapping/>
  </p:clrMapOvr>
</p:sld>
</file>

<file path=ppt/theme/theme1.xml><?xml version="1.0" encoding="utf-8"?>
<a:theme xmlns:a="http://schemas.openxmlformats.org/drawingml/2006/main" name="Inspirasjon">
  <a:themeElements>
    <a:clrScheme name="Inspirasj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Inspirasjon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spirasj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Inspirasjon.thmx</Template>
  <TotalTime>297</TotalTime>
  <Words>41</Words>
  <Application>Microsoft Macintosh PowerPoint</Application>
  <PresentationFormat>Skjermfremvisning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2</vt:i4>
      </vt:variant>
    </vt:vector>
  </HeadingPairs>
  <TitlesOfParts>
    <vt:vector size="3" baseType="lpstr">
      <vt:lpstr>Inspirasjon</vt:lpstr>
      <vt:lpstr>Kalkun pålegg</vt:lpstr>
      <vt:lpstr>PowerPoint-presentasjon</vt:lpstr>
    </vt:vector>
  </TitlesOfParts>
  <Company>Jåttå vgs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Kalkun pålegg</dc:title>
  <dc:creator>Oline Østebø Mæland</dc:creator>
  <cp:lastModifiedBy>Oline Østebø Mæland</cp:lastModifiedBy>
  <cp:revision>8</cp:revision>
  <dcterms:created xsi:type="dcterms:W3CDTF">2012-12-03T08:02:50Z</dcterms:created>
  <dcterms:modified xsi:type="dcterms:W3CDTF">2012-12-14T18:09:05Z</dcterms:modified>
</cp:coreProperties>
</file>